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42" y="9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5CC0C-9A45-497B-B031-B13C4823C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12E20A-BC20-4D52-992F-37736E8C8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A70343-5C48-4945-B4A8-FAAA9980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1EFC8-9159-4FDC-AAE4-001DE350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9B56F-06D7-478B-85F5-B89EF3250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2096B-CE48-4B03-9AB7-97ED8918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D9C9B2-F127-4965-8371-2F18A06BF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3DB981-3865-427A-AB5A-FAE38FF4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089A3-20DC-4316-BA2A-4B478C54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D2457-C8D1-4E40-BAF9-82B5D31E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1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E694349-04AE-4DF2-8A9B-0C31A954A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FF23D7-A813-4B9A-AAF6-9653CF2FA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A170D-E039-4DBD-9781-D7F38B1F9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2AA6D4-1E28-4C1F-A9C3-99138DEC2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6D430-D544-4F36-A848-1480D1F2F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877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A77AC-5AD8-4E2E-94F7-7B831A4F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1E5FD2-FB46-49BD-8F5E-A21484A4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1BC749-E7A2-4FAD-9CAC-C5E93C037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D0F20-A777-44B0-8C26-3AB02381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FD7A88-507D-4E24-BFCC-897EB173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00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AD4D9-377F-45F1-9713-38DC43DD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988994-D05D-46F7-9D60-4AC1062A3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C57F2-626C-4820-84BA-8B15A9CA5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36077-DB4B-4FA4-9927-44502696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37FB81-C90D-4CA5-99AC-88D89E7A1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8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45187-A25B-4C80-BF9F-67304054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68A940-2F74-449F-88AC-1A48B0D9AB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EA5721-7E09-418C-AD22-866C0512C7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0E1DEF-A0FB-4D25-ABD2-5C351FE66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5A6E5C-AD94-47BF-BDFF-F8E6208D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65F051-E452-40DF-AF49-0909C266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843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68642-E98D-4DBF-9284-7EAFB8643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DE6D5E-0B85-446A-A0B3-6B837AEC8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B02186-1472-4C07-ADAA-B6AA76FD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5C811E-FC95-4B3E-B00B-0692B4CB5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810046-05D7-4CD1-9497-5562F40076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D30385-FFA7-402E-8E7A-0F3E2E754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ED1001-CD2A-4725-9088-9C22BA99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7A0E11-C79F-4B9D-8358-4792E149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196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EB848-35C2-4ED7-9B53-7EB47DDB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3FB54A-E38C-403E-89C0-6C0FACE8B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7B5D59-FDD7-4C63-9F37-A081F0C89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7E0F74-5785-492A-974F-786F667F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D81747-2F9F-49AE-9849-3C474ECB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457388-A1CD-48B5-8FF8-AEF782110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B9CEF-6CE6-45D4-9861-532C9DBD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6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4030-2744-4A12-ACF1-AC2613A63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78A0DE-DBB4-40D9-BBD7-8B71CF350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0AA58C-17B3-4716-B85A-9B163098C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96229-4563-454E-BCF6-3C7EFC6BF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CCF17-35F4-4FCC-989E-AD0B61618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A98F8-87BF-4370-8DF4-57081E362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38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4861B-FDBF-4C60-A79F-F01354E9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24A2DE-7F71-40E2-8133-3CEED64587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522B4A-385D-4E1B-94A4-AD8047312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33FCB5-0885-4914-A62A-599409FB8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C6DEC-98D3-40EC-917B-CD412552B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CFD1B6-AA84-48A7-83F3-83970331A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05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4BE18A-1170-4234-8811-73C573F8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4C6F07-F3B3-4896-81D3-5012C518C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41118D-F8D0-48DB-8EDA-299433DFC5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D6FF3-3BF7-4682-9BB9-71C305270C3D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C7AC3-6164-4697-88D5-52C813DCB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F2227-478B-41A3-928D-A9B8F92D9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57FED-C52A-4550-8E38-999F9F5AE8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47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">
            <a:extLst>
              <a:ext uri="{FF2B5EF4-FFF2-40B4-BE49-F238E27FC236}">
                <a16:creationId xmlns:a16="http://schemas.microsoft.com/office/drawing/2014/main" id="{6D423FBD-6256-410D-9A55-89E9EBFEF3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1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0">
            <a:extLst>
              <a:ext uri="{FF2B5EF4-FFF2-40B4-BE49-F238E27FC236}">
                <a16:creationId xmlns:a16="http://schemas.microsoft.com/office/drawing/2014/main" id="{3578CC2E-C707-474A-BD36-4F8CBA05AD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0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1">
            <a:extLst>
              <a:ext uri="{FF2B5EF4-FFF2-40B4-BE49-F238E27FC236}">
                <a16:creationId xmlns:a16="http://schemas.microsoft.com/office/drawing/2014/main" id="{57F1F3BD-562F-437A-A706-5455801C12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47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2">
            <a:extLst>
              <a:ext uri="{FF2B5EF4-FFF2-40B4-BE49-F238E27FC236}">
                <a16:creationId xmlns:a16="http://schemas.microsoft.com/office/drawing/2014/main" id="{574BF13B-B37F-4579-A27C-9236C9B5C0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1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3">
            <a:extLst>
              <a:ext uri="{FF2B5EF4-FFF2-40B4-BE49-F238E27FC236}">
                <a16:creationId xmlns:a16="http://schemas.microsoft.com/office/drawing/2014/main" id="{0BE9F5B4-D186-4B0D-A02D-FB56F3348E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79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4">
            <a:extLst>
              <a:ext uri="{FF2B5EF4-FFF2-40B4-BE49-F238E27FC236}">
                <a16:creationId xmlns:a16="http://schemas.microsoft.com/office/drawing/2014/main" id="{1A8B71F7-00DC-45B2-AC60-A5CAB171AA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3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5">
            <a:extLst>
              <a:ext uri="{FF2B5EF4-FFF2-40B4-BE49-F238E27FC236}">
                <a16:creationId xmlns:a16="http://schemas.microsoft.com/office/drawing/2014/main" id="{655414A2-FB48-4883-A794-3AB3A408C5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2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6">
            <a:extLst>
              <a:ext uri="{FF2B5EF4-FFF2-40B4-BE49-F238E27FC236}">
                <a16:creationId xmlns:a16="http://schemas.microsoft.com/office/drawing/2014/main" id="{86FEBB19-84A4-4A62-9B97-B22640C7B6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9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7">
            <a:extLst>
              <a:ext uri="{FF2B5EF4-FFF2-40B4-BE49-F238E27FC236}">
                <a16:creationId xmlns:a16="http://schemas.microsoft.com/office/drawing/2014/main" id="{8B3E4BF8-1C67-4EC2-BF16-CC25F75343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32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8">
            <a:extLst>
              <a:ext uri="{FF2B5EF4-FFF2-40B4-BE49-F238E27FC236}">
                <a16:creationId xmlns:a16="http://schemas.microsoft.com/office/drawing/2014/main" id="{A33620F3-425A-4278-ACE0-3F23299DCD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37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9">
            <a:extLst>
              <a:ext uri="{FF2B5EF4-FFF2-40B4-BE49-F238E27FC236}">
                <a16:creationId xmlns:a16="http://schemas.microsoft.com/office/drawing/2014/main" id="{1C9830F1-95B6-4DD9-96EF-A003CD98A2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">
            <a:extLst>
              <a:ext uri="{FF2B5EF4-FFF2-40B4-BE49-F238E27FC236}">
                <a16:creationId xmlns:a16="http://schemas.microsoft.com/office/drawing/2014/main" id="{5D7E4E4A-D9D0-41D0-B483-6FC4C27C44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2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674FB-B4C9-4CCE-9F0E-989E8A6DB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7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1">
            <a:extLst>
              <a:ext uri="{FF2B5EF4-FFF2-40B4-BE49-F238E27FC236}">
                <a16:creationId xmlns:a16="http://schemas.microsoft.com/office/drawing/2014/main" id="{E2F296F5-3186-4AC5-BDE4-9A9CB1659C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17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2">
            <a:extLst>
              <a:ext uri="{FF2B5EF4-FFF2-40B4-BE49-F238E27FC236}">
                <a16:creationId xmlns:a16="http://schemas.microsoft.com/office/drawing/2014/main" id="{2141A1DD-2348-48D2-8175-C3DBF0B853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26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3">
            <a:extLst>
              <a:ext uri="{FF2B5EF4-FFF2-40B4-BE49-F238E27FC236}">
                <a16:creationId xmlns:a16="http://schemas.microsoft.com/office/drawing/2014/main" id="{6E8A7603-C740-4565-9630-4E73202C6F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47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4">
            <a:extLst>
              <a:ext uri="{FF2B5EF4-FFF2-40B4-BE49-F238E27FC236}">
                <a16:creationId xmlns:a16="http://schemas.microsoft.com/office/drawing/2014/main" id="{406B685B-4145-4ECE-AC26-14A764EA54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36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5">
            <a:extLst>
              <a:ext uri="{FF2B5EF4-FFF2-40B4-BE49-F238E27FC236}">
                <a16:creationId xmlns:a16="http://schemas.microsoft.com/office/drawing/2014/main" id="{DEF5D813-11B7-45FA-8255-68DE2F5907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30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6">
            <a:extLst>
              <a:ext uri="{FF2B5EF4-FFF2-40B4-BE49-F238E27FC236}">
                <a16:creationId xmlns:a16="http://schemas.microsoft.com/office/drawing/2014/main" id="{436C445E-94A8-4BD4-BB18-B5298C0E0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77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8CC065-42E9-4398-A04D-FFEC5A03D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3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C2C3-FF91-4D84-A47E-29FC70612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97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9">
            <a:extLst>
              <a:ext uri="{FF2B5EF4-FFF2-40B4-BE49-F238E27FC236}">
                <a16:creationId xmlns:a16="http://schemas.microsoft.com/office/drawing/2014/main" id="{447286E6-E814-45E0-A702-002DE091F7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48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">
            <a:extLst>
              <a:ext uri="{FF2B5EF4-FFF2-40B4-BE49-F238E27FC236}">
                <a16:creationId xmlns:a16="http://schemas.microsoft.com/office/drawing/2014/main" id="{4BD7390B-0232-4ACF-8AF1-F5C4B981E8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53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0">
            <a:extLst>
              <a:ext uri="{FF2B5EF4-FFF2-40B4-BE49-F238E27FC236}">
                <a16:creationId xmlns:a16="http://schemas.microsoft.com/office/drawing/2014/main" id="{A3A4DB21-3BCD-4B7C-AEFE-95E856073C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74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1">
            <a:extLst>
              <a:ext uri="{FF2B5EF4-FFF2-40B4-BE49-F238E27FC236}">
                <a16:creationId xmlns:a16="http://schemas.microsoft.com/office/drawing/2014/main" id="{58454CB7-9632-443B-B1EA-3BB2A28B1F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44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2">
            <a:extLst>
              <a:ext uri="{FF2B5EF4-FFF2-40B4-BE49-F238E27FC236}">
                <a16:creationId xmlns:a16="http://schemas.microsoft.com/office/drawing/2014/main" id="{01AF4AD4-492B-40BF-AE95-9D574E2CCA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83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3">
            <a:extLst>
              <a:ext uri="{FF2B5EF4-FFF2-40B4-BE49-F238E27FC236}">
                <a16:creationId xmlns:a16="http://schemas.microsoft.com/office/drawing/2014/main" id="{4BFA987E-EAD5-4A37-ABF4-AF627AECBD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82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4">
            <a:extLst>
              <a:ext uri="{FF2B5EF4-FFF2-40B4-BE49-F238E27FC236}">
                <a16:creationId xmlns:a16="http://schemas.microsoft.com/office/drawing/2014/main" id="{B10689B9-53CD-4554-BD5F-607DB5EB9F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14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5">
            <a:extLst>
              <a:ext uri="{FF2B5EF4-FFF2-40B4-BE49-F238E27FC236}">
                <a16:creationId xmlns:a16="http://schemas.microsoft.com/office/drawing/2014/main" id="{8D6273E5-E294-4ECE-9477-CB11BABCB6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40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4">
            <a:extLst>
              <a:ext uri="{FF2B5EF4-FFF2-40B4-BE49-F238E27FC236}">
                <a16:creationId xmlns:a16="http://schemas.microsoft.com/office/drawing/2014/main" id="{160687F1-5A2D-4CB4-8096-69E4D47F5E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40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5">
            <a:extLst>
              <a:ext uri="{FF2B5EF4-FFF2-40B4-BE49-F238E27FC236}">
                <a16:creationId xmlns:a16="http://schemas.microsoft.com/office/drawing/2014/main" id="{BA4B49A6-843F-4E1D-8C77-907E237454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6">
            <a:extLst>
              <a:ext uri="{FF2B5EF4-FFF2-40B4-BE49-F238E27FC236}">
                <a16:creationId xmlns:a16="http://schemas.microsoft.com/office/drawing/2014/main" id="{ABD9CF5D-0123-4769-9F76-9A51DCA59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60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7">
            <a:extLst>
              <a:ext uri="{FF2B5EF4-FFF2-40B4-BE49-F238E27FC236}">
                <a16:creationId xmlns:a16="http://schemas.microsoft.com/office/drawing/2014/main" id="{B6AC178F-D252-4F34-BCC7-2BBE42EB29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1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8">
            <a:extLst>
              <a:ext uri="{FF2B5EF4-FFF2-40B4-BE49-F238E27FC236}">
                <a16:creationId xmlns:a16="http://schemas.microsoft.com/office/drawing/2014/main" id="{A59AB36D-01D6-4D99-AF8E-1848E47260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0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9">
            <a:extLst>
              <a:ext uri="{FF2B5EF4-FFF2-40B4-BE49-F238E27FC236}">
                <a16:creationId xmlns:a16="http://schemas.microsoft.com/office/drawing/2014/main" id="{90AB6C05-0EC0-4C19-82D4-56A0BE65DE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3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와이드스크린</PresentationFormat>
  <Paragraphs>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chan</dc:creator>
  <cp:lastModifiedBy>lee chan</cp:lastModifiedBy>
  <cp:revision>2</cp:revision>
  <dcterms:created xsi:type="dcterms:W3CDTF">2025-04-03T01:25:49Z</dcterms:created>
  <dcterms:modified xsi:type="dcterms:W3CDTF">2025-04-03T02:37:43Z</dcterms:modified>
</cp:coreProperties>
</file>